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3" r:id="rId7"/>
    <p:sldId id="261" r:id="rId8"/>
    <p:sldId id="267" r:id="rId9"/>
    <p:sldId id="262" r:id="rId10"/>
    <p:sldId id="264" r:id="rId11"/>
    <p:sldId id="266" r:id="rId12"/>
    <p:sldId id="271" r:id="rId13"/>
    <p:sldId id="273" r:id="rId14"/>
    <p:sldId id="275" r:id="rId15"/>
    <p:sldId id="276" r:id="rId16"/>
    <p:sldId id="278" r:id="rId17"/>
    <p:sldId id="274" r:id="rId18"/>
    <p:sldId id="277" r:id="rId19"/>
    <p:sldId id="272" r:id="rId20"/>
    <p:sldId id="280" r:id="rId21"/>
    <p:sldId id="279" r:id="rId22"/>
    <p:sldId id="281" r:id="rId23"/>
    <p:sldId id="265" r:id="rId24"/>
    <p:sldId id="268" r:id="rId25"/>
    <p:sldId id="269" r:id="rId26"/>
    <p:sldId id="27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59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7D9B56-D36C-4435-A514-868EE2E590D1}"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7964D130-61B5-4BB3-B256-356486761366}">
      <dgm:prSet phldrT="[Text]" custT="1"/>
      <dgm:spPr/>
      <dgm:t>
        <a:bodyPr/>
        <a:lstStyle/>
        <a:p>
          <a:r>
            <a:rPr lang="en-US" sz="2200" dirty="0" smtClean="0"/>
            <a:t>Mohammad Jobair</a:t>
          </a:r>
        </a:p>
        <a:p>
          <a:r>
            <a:rPr lang="en-US" sz="2000" dirty="0" smtClean="0"/>
            <a:t>1703310201526</a:t>
          </a:r>
        </a:p>
        <a:p>
          <a:r>
            <a:rPr lang="en-US" sz="1700" dirty="0" smtClean="0"/>
            <a:t>5</a:t>
          </a:r>
          <a:r>
            <a:rPr lang="en-US" sz="1700" baseline="30000" dirty="0" smtClean="0"/>
            <a:t>th</a:t>
          </a:r>
          <a:r>
            <a:rPr lang="en-US" sz="1700" dirty="0" smtClean="0"/>
            <a:t> semester</a:t>
          </a:r>
          <a:endParaRPr lang="en-US" sz="2000" dirty="0"/>
        </a:p>
      </dgm:t>
    </dgm:pt>
    <dgm:pt modelId="{9FE118CC-5604-422C-AB1A-0AC74BAA54A5}" type="parTrans" cxnId="{E2457012-17CF-470A-9188-D3C58072D3FF}">
      <dgm:prSet/>
      <dgm:spPr/>
      <dgm:t>
        <a:bodyPr/>
        <a:lstStyle/>
        <a:p>
          <a:endParaRPr lang="en-US"/>
        </a:p>
      </dgm:t>
    </dgm:pt>
    <dgm:pt modelId="{EC44FE86-4C6C-40C2-BA2C-70FCC881FD68}" type="sibTrans" cxnId="{E2457012-17CF-470A-9188-D3C58072D3FF}">
      <dgm:prSet/>
      <dgm:spPr/>
      <dgm:t>
        <a:bodyPr/>
        <a:lstStyle/>
        <a:p>
          <a:endParaRPr lang="en-US"/>
        </a:p>
      </dgm:t>
    </dgm:pt>
    <dgm:pt modelId="{3114001C-4F76-434B-BDAE-B86E3434EA1F}">
      <dgm:prSet phldrT="[Text]" custT="1"/>
      <dgm:spPr/>
      <dgm:t>
        <a:bodyPr/>
        <a:lstStyle/>
        <a:p>
          <a:r>
            <a:rPr lang="en-US" sz="2400" dirty="0" smtClean="0"/>
            <a:t>Mohammad Tokir-ul-Hasan</a:t>
          </a:r>
        </a:p>
        <a:p>
          <a:r>
            <a:rPr lang="en-US" sz="2000" dirty="0" smtClean="0"/>
            <a:t>1703310201510</a:t>
          </a:r>
          <a:endParaRPr lang="en-US" sz="2100" dirty="0" smtClean="0"/>
        </a:p>
        <a:p>
          <a:r>
            <a:rPr lang="en-US" sz="1800" dirty="0" smtClean="0"/>
            <a:t>5</a:t>
          </a:r>
          <a:r>
            <a:rPr lang="en-US" sz="1800" baseline="30000" dirty="0" smtClean="0"/>
            <a:t>th</a:t>
          </a:r>
          <a:r>
            <a:rPr lang="en-US" sz="2100" dirty="0" smtClean="0"/>
            <a:t> </a:t>
          </a:r>
          <a:r>
            <a:rPr lang="en-US" sz="1800" dirty="0" smtClean="0"/>
            <a:t>semester</a:t>
          </a:r>
          <a:endParaRPr lang="en-US" sz="1800" dirty="0"/>
        </a:p>
      </dgm:t>
    </dgm:pt>
    <dgm:pt modelId="{75D1DB5E-129C-4B77-A639-5575B31BE6D1}" type="parTrans" cxnId="{64F2A2FA-EDB2-4EE6-AA81-4BF1545612E0}">
      <dgm:prSet/>
      <dgm:spPr/>
      <dgm:t>
        <a:bodyPr/>
        <a:lstStyle/>
        <a:p>
          <a:endParaRPr lang="en-US"/>
        </a:p>
      </dgm:t>
    </dgm:pt>
    <dgm:pt modelId="{8B4F2BF1-DC51-4076-A294-0F97B4906A54}" type="sibTrans" cxnId="{64F2A2FA-EDB2-4EE6-AA81-4BF1545612E0}">
      <dgm:prSet/>
      <dgm:spPr/>
      <dgm:t>
        <a:bodyPr/>
        <a:lstStyle/>
        <a:p>
          <a:endParaRPr lang="en-US"/>
        </a:p>
      </dgm:t>
    </dgm:pt>
    <dgm:pt modelId="{D64D8BA3-CE78-4817-8B6A-E7401D806C97}">
      <dgm:prSet phldrT="[Text]" custT="1"/>
      <dgm:spPr/>
      <dgm:t>
        <a:bodyPr/>
        <a:lstStyle/>
        <a:p>
          <a:r>
            <a:rPr lang="en-US" sz="2400" dirty="0" smtClean="0"/>
            <a:t>Mohammad Abdullah </a:t>
          </a:r>
        </a:p>
        <a:p>
          <a:r>
            <a:rPr lang="en-US" sz="2000" dirty="0" smtClean="0"/>
            <a:t>1703310201523</a:t>
          </a:r>
        </a:p>
        <a:p>
          <a:r>
            <a:rPr lang="en-US" sz="1800" dirty="0" smtClean="0"/>
            <a:t>5</a:t>
          </a:r>
          <a:r>
            <a:rPr lang="en-US" sz="1800" baseline="30000" dirty="0" smtClean="0"/>
            <a:t>th</a:t>
          </a:r>
          <a:r>
            <a:rPr lang="en-US" sz="2000" dirty="0" smtClean="0"/>
            <a:t> </a:t>
          </a:r>
          <a:r>
            <a:rPr lang="en-US" sz="1800" dirty="0" smtClean="0"/>
            <a:t>semester</a:t>
          </a:r>
          <a:endParaRPr lang="en-US" sz="2000" dirty="0"/>
        </a:p>
      </dgm:t>
    </dgm:pt>
    <dgm:pt modelId="{753C7935-E66A-4818-818B-5F370B1AB439}" type="parTrans" cxnId="{150B1C33-BD6F-4145-AEDE-BC2297FBF8EB}">
      <dgm:prSet/>
      <dgm:spPr/>
      <dgm:t>
        <a:bodyPr/>
        <a:lstStyle/>
        <a:p>
          <a:endParaRPr lang="en-US"/>
        </a:p>
      </dgm:t>
    </dgm:pt>
    <dgm:pt modelId="{9020E0B6-B083-470C-A2E6-B7889FB0B9F5}" type="sibTrans" cxnId="{150B1C33-BD6F-4145-AEDE-BC2297FBF8EB}">
      <dgm:prSet/>
      <dgm:spPr/>
      <dgm:t>
        <a:bodyPr/>
        <a:lstStyle/>
        <a:p>
          <a:endParaRPr lang="en-US"/>
        </a:p>
      </dgm:t>
    </dgm:pt>
    <dgm:pt modelId="{A810070F-5386-478B-9AFD-EA51F9BE3B78}" type="pres">
      <dgm:prSet presAssocID="{417D9B56-D36C-4435-A514-868EE2E590D1}" presName="linear" presStyleCnt="0">
        <dgm:presLayoutVars>
          <dgm:dir/>
          <dgm:resizeHandles val="exact"/>
        </dgm:presLayoutVars>
      </dgm:prSet>
      <dgm:spPr/>
      <dgm:t>
        <a:bodyPr/>
        <a:lstStyle/>
        <a:p>
          <a:endParaRPr lang="en-US"/>
        </a:p>
      </dgm:t>
    </dgm:pt>
    <dgm:pt modelId="{8C8F3C27-E646-4D5A-8140-52CB6DFC356B}" type="pres">
      <dgm:prSet presAssocID="{7964D130-61B5-4BB3-B256-356486761366}" presName="comp" presStyleCnt="0"/>
      <dgm:spPr/>
    </dgm:pt>
    <dgm:pt modelId="{767092DC-63D8-4EF5-82E2-CF120359C42D}" type="pres">
      <dgm:prSet presAssocID="{7964D130-61B5-4BB3-B256-356486761366}" presName="box" presStyleLbl="node1" presStyleIdx="0" presStyleCnt="3"/>
      <dgm:spPr/>
      <dgm:t>
        <a:bodyPr/>
        <a:lstStyle/>
        <a:p>
          <a:endParaRPr lang="en-US"/>
        </a:p>
      </dgm:t>
    </dgm:pt>
    <dgm:pt modelId="{52A8AF9F-2E1E-472D-8A31-AE5713B9816D}" type="pres">
      <dgm:prSet presAssocID="{7964D130-61B5-4BB3-B256-356486761366}" presName="img" presStyleLbl="fgImgPlace1" presStyleIdx="0" presStyleCnt="3"/>
      <dgm:spPr>
        <a:prstGeom prst="round2Diag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8000" r="-8000"/>
          </a:stretch>
        </a:blipFill>
      </dgm:spPr>
    </dgm:pt>
    <dgm:pt modelId="{3001BEBE-054D-4FA5-B03B-D5188C72981D}" type="pres">
      <dgm:prSet presAssocID="{7964D130-61B5-4BB3-B256-356486761366}" presName="text" presStyleLbl="node1" presStyleIdx="0" presStyleCnt="3">
        <dgm:presLayoutVars>
          <dgm:bulletEnabled val="1"/>
        </dgm:presLayoutVars>
      </dgm:prSet>
      <dgm:spPr/>
      <dgm:t>
        <a:bodyPr/>
        <a:lstStyle/>
        <a:p>
          <a:endParaRPr lang="en-US"/>
        </a:p>
      </dgm:t>
    </dgm:pt>
    <dgm:pt modelId="{42C3829A-E995-4C85-A7E0-BBBE3D9D5A2E}" type="pres">
      <dgm:prSet presAssocID="{EC44FE86-4C6C-40C2-BA2C-70FCC881FD68}" presName="spacer" presStyleCnt="0"/>
      <dgm:spPr/>
    </dgm:pt>
    <dgm:pt modelId="{E0C8B4E3-BF4A-4918-A035-5D0DE8797A28}" type="pres">
      <dgm:prSet presAssocID="{3114001C-4F76-434B-BDAE-B86E3434EA1F}" presName="comp" presStyleCnt="0"/>
      <dgm:spPr/>
    </dgm:pt>
    <dgm:pt modelId="{22CDED1F-B213-44C8-8AEA-1F1058196EE8}" type="pres">
      <dgm:prSet presAssocID="{3114001C-4F76-434B-BDAE-B86E3434EA1F}" presName="box" presStyleLbl="node1" presStyleIdx="1" presStyleCnt="3"/>
      <dgm:spPr/>
      <dgm:t>
        <a:bodyPr/>
        <a:lstStyle/>
        <a:p>
          <a:endParaRPr lang="en-US"/>
        </a:p>
      </dgm:t>
    </dgm:pt>
    <dgm:pt modelId="{FF681A43-0292-4337-8F93-8D675D2BC29B}" type="pres">
      <dgm:prSet presAssocID="{3114001C-4F76-434B-BDAE-B86E3434EA1F}" presName="img" presStyleLbl="fgImgPlace1" presStyleIdx="1" presStyleCnt="3"/>
      <dgm:spPr>
        <a:prstGeom prst="round2DiagRect">
          <a:avLst/>
        </a:prstGeom>
        <a:blipFill dpi="0" rotWithShape="1">
          <a:blip xmlns:r="http://schemas.openxmlformats.org/officeDocument/2006/relationships" r:embed="rId2" cstate="print">
            <a:extLst>
              <a:ext uri="{28A0092B-C50C-407E-A947-70E740481C1C}">
                <a14:useLocalDpi xmlns:a14="http://schemas.microsoft.com/office/drawing/2010/main" val="0"/>
              </a:ext>
            </a:extLst>
          </a:blip>
          <a:srcRect/>
          <a:stretch>
            <a:fillRect l="-527" t="-15963" r="-527" b="-15963"/>
          </a:stretch>
        </a:blipFill>
      </dgm:spPr>
    </dgm:pt>
    <dgm:pt modelId="{DFA7BA64-4EE8-4BBC-9749-BF87B3FDD8F8}" type="pres">
      <dgm:prSet presAssocID="{3114001C-4F76-434B-BDAE-B86E3434EA1F}" presName="text" presStyleLbl="node1" presStyleIdx="1" presStyleCnt="3">
        <dgm:presLayoutVars>
          <dgm:bulletEnabled val="1"/>
        </dgm:presLayoutVars>
      </dgm:prSet>
      <dgm:spPr/>
      <dgm:t>
        <a:bodyPr/>
        <a:lstStyle/>
        <a:p>
          <a:endParaRPr lang="en-US"/>
        </a:p>
      </dgm:t>
    </dgm:pt>
    <dgm:pt modelId="{051CB177-56EE-40A5-A54A-0167E79176D6}" type="pres">
      <dgm:prSet presAssocID="{8B4F2BF1-DC51-4076-A294-0F97B4906A54}" presName="spacer" presStyleCnt="0"/>
      <dgm:spPr/>
    </dgm:pt>
    <dgm:pt modelId="{B700F4D7-4B1A-446C-9DE6-23592DD084F0}" type="pres">
      <dgm:prSet presAssocID="{D64D8BA3-CE78-4817-8B6A-E7401D806C97}" presName="comp" presStyleCnt="0"/>
      <dgm:spPr/>
    </dgm:pt>
    <dgm:pt modelId="{8334A13A-7BEA-4462-89F1-D7348BD28DF4}" type="pres">
      <dgm:prSet presAssocID="{D64D8BA3-CE78-4817-8B6A-E7401D806C97}" presName="box" presStyleLbl="node1" presStyleIdx="2" presStyleCnt="3"/>
      <dgm:spPr/>
      <dgm:t>
        <a:bodyPr/>
        <a:lstStyle/>
        <a:p>
          <a:endParaRPr lang="en-US"/>
        </a:p>
      </dgm:t>
    </dgm:pt>
    <dgm:pt modelId="{E20A11A8-AAE2-4D3F-8B3A-F7971CCD27E8}" type="pres">
      <dgm:prSet presAssocID="{D64D8BA3-CE78-4817-8B6A-E7401D806C97}" presName="img" presStyleLbl="fgImgPlace1" presStyleIdx="2" presStyleCnt="3" custLinFactNeighborX="1053" custLinFactNeighborY="-2428"/>
      <dgm:spPr>
        <a:prstGeom prst="round2DiagRect">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27" t="-1828" r="-527" b="-1828"/>
          </a:stretch>
        </a:blipFill>
      </dgm:spPr>
    </dgm:pt>
    <dgm:pt modelId="{7C91ABB4-2A79-42DB-8B09-6B6278183398}" type="pres">
      <dgm:prSet presAssocID="{D64D8BA3-CE78-4817-8B6A-E7401D806C97}" presName="text" presStyleLbl="node1" presStyleIdx="2" presStyleCnt="3">
        <dgm:presLayoutVars>
          <dgm:bulletEnabled val="1"/>
        </dgm:presLayoutVars>
      </dgm:prSet>
      <dgm:spPr/>
      <dgm:t>
        <a:bodyPr/>
        <a:lstStyle/>
        <a:p>
          <a:endParaRPr lang="en-US"/>
        </a:p>
      </dgm:t>
    </dgm:pt>
  </dgm:ptLst>
  <dgm:cxnLst>
    <dgm:cxn modelId="{150B1C33-BD6F-4145-AEDE-BC2297FBF8EB}" srcId="{417D9B56-D36C-4435-A514-868EE2E590D1}" destId="{D64D8BA3-CE78-4817-8B6A-E7401D806C97}" srcOrd="2" destOrd="0" parTransId="{753C7935-E66A-4818-818B-5F370B1AB439}" sibTransId="{9020E0B6-B083-470C-A2E6-B7889FB0B9F5}"/>
    <dgm:cxn modelId="{B22C0AC3-6B4D-4E82-AB94-A766128FEC87}" type="presOf" srcId="{3114001C-4F76-434B-BDAE-B86E3434EA1F}" destId="{DFA7BA64-4EE8-4BBC-9749-BF87B3FDD8F8}" srcOrd="1" destOrd="0" presId="urn:microsoft.com/office/officeart/2005/8/layout/vList4"/>
    <dgm:cxn modelId="{59A87F27-A20E-4332-97B0-E3A92157E655}" type="presOf" srcId="{7964D130-61B5-4BB3-B256-356486761366}" destId="{3001BEBE-054D-4FA5-B03B-D5188C72981D}" srcOrd="1" destOrd="0" presId="urn:microsoft.com/office/officeart/2005/8/layout/vList4"/>
    <dgm:cxn modelId="{64F2A2FA-EDB2-4EE6-AA81-4BF1545612E0}" srcId="{417D9B56-D36C-4435-A514-868EE2E590D1}" destId="{3114001C-4F76-434B-BDAE-B86E3434EA1F}" srcOrd="1" destOrd="0" parTransId="{75D1DB5E-129C-4B77-A639-5575B31BE6D1}" sibTransId="{8B4F2BF1-DC51-4076-A294-0F97B4906A54}"/>
    <dgm:cxn modelId="{AC593211-A0AB-473A-8788-8355160193D2}" type="presOf" srcId="{7964D130-61B5-4BB3-B256-356486761366}" destId="{767092DC-63D8-4EF5-82E2-CF120359C42D}" srcOrd="0" destOrd="0" presId="urn:microsoft.com/office/officeart/2005/8/layout/vList4"/>
    <dgm:cxn modelId="{F31A90D0-1C79-48D7-A588-420CDA1A6C4B}" type="presOf" srcId="{D64D8BA3-CE78-4817-8B6A-E7401D806C97}" destId="{8334A13A-7BEA-4462-89F1-D7348BD28DF4}" srcOrd="0" destOrd="0" presId="urn:microsoft.com/office/officeart/2005/8/layout/vList4"/>
    <dgm:cxn modelId="{62A18DB8-52ED-492E-8683-883D56AB2163}" type="presOf" srcId="{417D9B56-D36C-4435-A514-868EE2E590D1}" destId="{A810070F-5386-478B-9AFD-EA51F9BE3B78}" srcOrd="0" destOrd="0" presId="urn:microsoft.com/office/officeart/2005/8/layout/vList4"/>
    <dgm:cxn modelId="{E2457012-17CF-470A-9188-D3C58072D3FF}" srcId="{417D9B56-D36C-4435-A514-868EE2E590D1}" destId="{7964D130-61B5-4BB3-B256-356486761366}" srcOrd="0" destOrd="0" parTransId="{9FE118CC-5604-422C-AB1A-0AC74BAA54A5}" sibTransId="{EC44FE86-4C6C-40C2-BA2C-70FCC881FD68}"/>
    <dgm:cxn modelId="{6AF434DA-C84F-4287-B314-AE00142309DD}" type="presOf" srcId="{D64D8BA3-CE78-4817-8B6A-E7401D806C97}" destId="{7C91ABB4-2A79-42DB-8B09-6B6278183398}" srcOrd="1" destOrd="0" presId="urn:microsoft.com/office/officeart/2005/8/layout/vList4"/>
    <dgm:cxn modelId="{E5C20068-A34C-444A-BD94-D4B5AD477F75}" type="presOf" srcId="{3114001C-4F76-434B-BDAE-B86E3434EA1F}" destId="{22CDED1F-B213-44C8-8AEA-1F1058196EE8}" srcOrd="0" destOrd="0" presId="urn:microsoft.com/office/officeart/2005/8/layout/vList4"/>
    <dgm:cxn modelId="{947EDDDB-9A1C-407D-81C8-51CA45C4AC4E}" type="presParOf" srcId="{A810070F-5386-478B-9AFD-EA51F9BE3B78}" destId="{8C8F3C27-E646-4D5A-8140-52CB6DFC356B}" srcOrd="0" destOrd="0" presId="urn:microsoft.com/office/officeart/2005/8/layout/vList4"/>
    <dgm:cxn modelId="{D2C79156-4A53-42A1-848A-11C717924DC7}" type="presParOf" srcId="{8C8F3C27-E646-4D5A-8140-52CB6DFC356B}" destId="{767092DC-63D8-4EF5-82E2-CF120359C42D}" srcOrd="0" destOrd="0" presId="urn:microsoft.com/office/officeart/2005/8/layout/vList4"/>
    <dgm:cxn modelId="{33FB96EB-49B4-4B78-A8C0-13E0B312D93D}" type="presParOf" srcId="{8C8F3C27-E646-4D5A-8140-52CB6DFC356B}" destId="{52A8AF9F-2E1E-472D-8A31-AE5713B9816D}" srcOrd="1" destOrd="0" presId="urn:microsoft.com/office/officeart/2005/8/layout/vList4"/>
    <dgm:cxn modelId="{D6DDF041-DCC3-4D80-843C-3EA2F9379CEE}" type="presParOf" srcId="{8C8F3C27-E646-4D5A-8140-52CB6DFC356B}" destId="{3001BEBE-054D-4FA5-B03B-D5188C72981D}" srcOrd="2" destOrd="0" presId="urn:microsoft.com/office/officeart/2005/8/layout/vList4"/>
    <dgm:cxn modelId="{5253D311-50FF-4C69-A0E5-3391C234E296}" type="presParOf" srcId="{A810070F-5386-478B-9AFD-EA51F9BE3B78}" destId="{42C3829A-E995-4C85-A7E0-BBBE3D9D5A2E}" srcOrd="1" destOrd="0" presId="urn:microsoft.com/office/officeart/2005/8/layout/vList4"/>
    <dgm:cxn modelId="{250B84B7-37CF-4305-95C9-0C928717E0CD}" type="presParOf" srcId="{A810070F-5386-478B-9AFD-EA51F9BE3B78}" destId="{E0C8B4E3-BF4A-4918-A035-5D0DE8797A28}" srcOrd="2" destOrd="0" presId="urn:microsoft.com/office/officeart/2005/8/layout/vList4"/>
    <dgm:cxn modelId="{C63D300D-E82B-40D0-BCCC-802AA2B32A62}" type="presParOf" srcId="{E0C8B4E3-BF4A-4918-A035-5D0DE8797A28}" destId="{22CDED1F-B213-44C8-8AEA-1F1058196EE8}" srcOrd="0" destOrd="0" presId="urn:microsoft.com/office/officeart/2005/8/layout/vList4"/>
    <dgm:cxn modelId="{79CE75AB-788B-4FEB-8082-610DB42F2F0A}" type="presParOf" srcId="{E0C8B4E3-BF4A-4918-A035-5D0DE8797A28}" destId="{FF681A43-0292-4337-8F93-8D675D2BC29B}" srcOrd="1" destOrd="0" presId="urn:microsoft.com/office/officeart/2005/8/layout/vList4"/>
    <dgm:cxn modelId="{A6E4C682-4F61-44E0-AED5-FF64D9B05FAB}" type="presParOf" srcId="{E0C8B4E3-BF4A-4918-A035-5D0DE8797A28}" destId="{DFA7BA64-4EE8-4BBC-9749-BF87B3FDD8F8}" srcOrd="2" destOrd="0" presId="urn:microsoft.com/office/officeart/2005/8/layout/vList4"/>
    <dgm:cxn modelId="{CB679A78-EF87-453D-9D7E-6D7595260C27}" type="presParOf" srcId="{A810070F-5386-478B-9AFD-EA51F9BE3B78}" destId="{051CB177-56EE-40A5-A54A-0167E79176D6}" srcOrd="3" destOrd="0" presId="urn:microsoft.com/office/officeart/2005/8/layout/vList4"/>
    <dgm:cxn modelId="{4F78D797-FC42-4E84-B630-48201DBBAB92}" type="presParOf" srcId="{A810070F-5386-478B-9AFD-EA51F9BE3B78}" destId="{B700F4D7-4B1A-446C-9DE6-23592DD084F0}" srcOrd="4" destOrd="0" presId="urn:microsoft.com/office/officeart/2005/8/layout/vList4"/>
    <dgm:cxn modelId="{94CBA8C7-522E-4193-B51A-C2107EF15DA6}" type="presParOf" srcId="{B700F4D7-4B1A-446C-9DE6-23592DD084F0}" destId="{8334A13A-7BEA-4462-89F1-D7348BD28DF4}" srcOrd="0" destOrd="0" presId="urn:microsoft.com/office/officeart/2005/8/layout/vList4"/>
    <dgm:cxn modelId="{F4A39CDC-56BA-47F3-A48C-5CE219E14DFF}" type="presParOf" srcId="{B700F4D7-4B1A-446C-9DE6-23592DD084F0}" destId="{E20A11A8-AAE2-4D3F-8B3A-F7971CCD27E8}" srcOrd="1" destOrd="0" presId="urn:microsoft.com/office/officeart/2005/8/layout/vList4"/>
    <dgm:cxn modelId="{DE7E8F83-AC73-4287-B3FB-3DFE4F087B07}" type="presParOf" srcId="{B700F4D7-4B1A-446C-9DE6-23592DD084F0}" destId="{7C91ABB4-2A79-42DB-8B09-6B627818339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092DC-63D8-4EF5-82E2-CF120359C42D}">
      <dsp:nvSpPr>
        <dsp:cNvPr id="0" name=""/>
        <dsp:cNvSpPr/>
      </dsp:nvSpPr>
      <dsp:spPr>
        <a:xfrm>
          <a:off x="0" y="0"/>
          <a:ext cx="8081655" cy="140769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Mohammad Jobair</a:t>
          </a:r>
        </a:p>
        <a:p>
          <a:pPr lvl="0" algn="l" defTabSz="977900">
            <a:lnSpc>
              <a:spcPct val="90000"/>
            </a:lnSpc>
            <a:spcBef>
              <a:spcPct val="0"/>
            </a:spcBef>
            <a:spcAft>
              <a:spcPct val="35000"/>
            </a:spcAft>
          </a:pPr>
          <a:r>
            <a:rPr lang="en-US" sz="2000" kern="1200" dirty="0" smtClean="0"/>
            <a:t>1703310201526</a:t>
          </a:r>
        </a:p>
        <a:p>
          <a:pPr lvl="0" algn="l" defTabSz="97790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semester</a:t>
          </a:r>
          <a:endParaRPr lang="en-US" sz="2000" kern="1200" dirty="0"/>
        </a:p>
      </dsp:txBody>
      <dsp:txXfrm>
        <a:off x="1757100" y="0"/>
        <a:ext cx="6324554" cy="1407694"/>
      </dsp:txXfrm>
    </dsp:sp>
    <dsp:sp modelId="{52A8AF9F-2E1E-472D-8A31-AE5713B9816D}">
      <dsp:nvSpPr>
        <dsp:cNvPr id="0" name=""/>
        <dsp:cNvSpPr/>
      </dsp:nvSpPr>
      <dsp:spPr>
        <a:xfrm>
          <a:off x="140769" y="140769"/>
          <a:ext cx="1616331" cy="1126155"/>
        </a:xfrm>
        <a:prstGeom prst="round2Diag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8000" r="-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DED1F-B213-44C8-8AEA-1F1058196EE8}">
      <dsp:nvSpPr>
        <dsp:cNvPr id="0" name=""/>
        <dsp:cNvSpPr/>
      </dsp:nvSpPr>
      <dsp:spPr>
        <a:xfrm>
          <a:off x="0" y="1548464"/>
          <a:ext cx="8081655" cy="140769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Mohammad Tokir-ul-Hasan</a:t>
          </a:r>
        </a:p>
        <a:p>
          <a:pPr lvl="0" algn="l" defTabSz="1066800">
            <a:lnSpc>
              <a:spcPct val="90000"/>
            </a:lnSpc>
            <a:spcBef>
              <a:spcPct val="0"/>
            </a:spcBef>
            <a:spcAft>
              <a:spcPct val="35000"/>
            </a:spcAft>
          </a:pPr>
          <a:r>
            <a:rPr lang="en-US" sz="2000" kern="1200" dirty="0" smtClean="0"/>
            <a:t>1703310201510</a:t>
          </a:r>
          <a:endParaRPr lang="en-US" sz="2100" kern="1200" dirty="0" smtClean="0"/>
        </a:p>
        <a:p>
          <a:pPr lvl="0" algn="l" defTabSz="1066800">
            <a:lnSpc>
              <a:spcPct val="90000"/>
            </a:lnSpc>
            <a:spcBef>
              <a:spcPct val="0"/>
            </a:spcBef>
            <a:spcAft>
              <a:spcPct val="35000"/>
            </a:spcAft>
          </a:pPr>
          <a:r>
            <a:rPr lang="en-US" sz="1800" kern="1200" dirty="0" smtClean="0"/>
            <a:t>5</a:t>
          </a:r>
          <a:r>
            <a:rPr lang="en-US" sz="1800" kern="1200" baseline="30000" dirty="0" smtClean="0"/>
            <a:t>th</a:t>
          </a:r>
          <a:r>
            <a:rPr lang="en-US" sz="2100" kern="1200" dirty="0" smtClean="0"/>
            <a:t> </a:t>
          </a:r>
          <a:r>
            <a:rPr lang="en-US" sz="1800" kern="1200" dirty="0" smtClean="0"/>
            <a:t>semester</a:t>
          </a:r>
          <a:endParaRPr lang="en-US" sz="1800" kern="1200" dirty="0"/>
        </a:p>
      </dsp:txBody>
      <dsp:txXfrm>
        <a:off x="1757100" y="1548464"/>
        <a:ext cx="6324554" cy="1407694"/>
      </dsp:txXfrm>
    </dsp:sp>
    <dsp:sp modelId="{FF681A43-0292-4337-8F93-8D675D2BC29B}">
      <dsp:nvSpPr>
        <dsp:cNvPr id="0" name=""/>
        <dsp:cNvSpPr/>
      </dsp:nvSpPr>
      <dsp:spPr>
        <a:xfrm>
          <a:off x="140769" y="1689233"/>
          <a:ext cx="1616331" cy="1126155"/>
        </a:xfrm>
        <a:prstGeom prst="round2DiagRect">
          <a:avLst/>
        </a:prstGeom>
        <a:blipFill dpi="0" rotWithShape="1">
          <a:blip xmlns:r="http://schemas.openxmlformats.org/officeDocument/2006/relationships" r:embed="rId2" cstate="print">
            <a:extLst>
              <a:ext uri="{28A0092B-C50C-407E-A947-70E740481C1C}">
                <a14:useLocalDpi xmlns:a14="http://schemas.microsoft.com/office/drawing/2010/main" val="0"/>
              </a:ext>
            </a:extLst>
          </a:blip>
          <a:srcRect/>
          <a:stretch>
            <a:fillRect l="-527" t="-15963" r="-527" b="-15963"/>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34A13A-7BEA-4462-89F1-D7348BD28DF4}">
      <dsp:nvSpPr>
        <dsp:cNvPr id="0" name=""/>
        <dsp:cNvSpPr/>
      </dsp:nvSpPr>
      <dsp:spPr>
        <a:xfrm>
          <a:off x="0" y="3096928"/>
          <a:ext cx="8081655" cy="140769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Mohammad Abdullah </a:t>
          </a:r>
        </a:p>
        <a:p>
          <a:pPr lvl="0" algn="l" defTabSz="1066800">
            <a:lnSpc>
              <a:spcPct val="90000"/>
            </a:lnSpc>
            <a:spcBef>
              <a:spcPct val="0"/>
            </a:spcBef>
            <a:spcAft>
              <a:spcPct val="35000"/>
            </a:spcAft>
          </a:pPr>
          <a:r>
            <a:rPr lang="en-US" sz="2000" kern="1200" dirty="0" smtClean="0"/>
            <a:t>1703310201523</a:t>
          </a:r>
        </a:p>
        <a:p>
          <a:pPr lvl="0" algn="l" defTabSz="1066800">
            <a:lnSpc>
              <a:spcPct val="90000"/>
            </a:lnSpc>
            <a:spcBef>
              <a:spcPct val="0"/>
            </a:spcBef>
            <a:spcAft>
              <a:spcPct val="35000"/>
            </a:spcAft>
          </a:pPr>
          <a:r>
            <a:rPr lang="en-US" sz="1800" kern="1200" dirty="0" smtClean="0"/>
            <a:t>5</a:t>
          </a:r>
          <a:r>
            <a:rPr lang="en-US" sz="1800" kern="1200" baseline="30000" dirty="0" smtClean="0"/>
            <a:t>th</a:t>
          </a:r>
          <a:r>
            <a:rPr lang="en-US" sz="2000" kern="1200" dirty="0" smtClean="0"/>
            <a:t> </a:t>
          </a:r>
          <a:r>
            <a:rPr lang="en-US" sz="1800" kern="1200" dirty="0" smtClean="0"/>
            <a:t>semester</a:t>
          </a:r>
          <a:endParaRPr lang="en-US" sz="2000" kern="1200" dirty="0"/>
        </a:p>
      </dsp:txBody>
      <dsp:txXfrm>
        <a:off x="1757100" y="3096928"/>
        <a:ext cx="6324554" cy="1407694"/>
      </dsp:txXfrm>
    </dsp:sp>
    <dsp:sp modelId="{E20A11A8-AAE2-4D3F-8B3A-F7971CCD27E8}">
      <dsp:nvSpPr>
        <dsp:cNvPr id="0" name=""/>
        <dsp:cNvSpPr/>
      </dsp:nvSpPr>
      <dsp:spPr>
        <a:xfrm>
          <a:off x="157789" y="3210354"/>
          <a:ext cx="1616331" cy="1126155"/>
        </a:xfrm>
        <a:prstGeom prst="round2DiagRect">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27" t="-1828" r="-527" b="-1828"/>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1F61F5C-FA91-4BB3-93D3-7638FC431786}" type="datetimeFigureOut">
              <a:rPr lang="en-US" smtClean="0"/>
              <a:t>17-Oct-20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17ED6-D9F0-4C8D-98EC-895B074CF801}" type="slidenum">
              <a:rPr lang="en-US" smtClean="0"/>
              <a:t>‹#›</a:t>
            </a:fld>
            <a:endParaRPr lang="en-US"/>
          </a:p>
        </p:txBody>
      </p:sp>
    </p:spTree>
    <p:extLst>
      <p:ext uri="{BB962C8B-B14F-4D97-AF65-F5344CB8AC3E}">
        <p14:creationId xmlns:p14="http://schemas.microsoft.com/office/powerpoint/2010/main" val="186135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F61F5C-FA91-4BB3-93D3-7638FC431786}" type="datetimeFigureOut">
              <a:rPr lang="en-US" smtClean="0"/>
              <a:t>17-Oct-20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17ED6-D9F0-4C8D-98EC-895B074CF801}" type="slidenum">
              <a:rPr lang="en-US" smtClean="0"/>
              <a:t>‹#›</a:t>
            </a:fld>
            <a:endParaRPr lang="en-US"/>
          </a:p>
        </p:txBody>
      </p:sp>
    </p:spTree>
    <p:extLst>
      <p:ext uri="{BB962C8B-B14F-4D97-AF65-F5344CB8AC3E}">
        <p14:creationId xmlns:p14="http://schemas.microsoft.com/office/powerpoint/2010/main" val="1991604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F61F5C-FA91-4BB3-93D3-7638FC431786}" type="datetimeFigureOut">
              <a:rPr lang="en-US" smtClean="0"/>
              <a:t>17-Oct-20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17ED6-D9F0-4C8D-98EC-895B074CF80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455614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F61F5C-FA91-4BB3-93D3-7638FC431786}" type="datetimeFigureOut">
              <a:rPr lang="en-US" smtClean="0"/>
              <a:t>17-Oct-20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17ED6-D9F0-4C8D-98EC-895B074CF801}" type="slidenum">
              <a:rPr lang="en-US" smtClean="0"/>
              <a:t>‹#›</a:t>
            </a:fld>
            <a:endParaRPr lang="en-US"/>
          </a:p>
        </p:txBody>
      </p:sp>
    </p:spTree>
    <p:extLst>
      <p:ext uri="{BB962C8B-B14F-4D97-AF65-F5344CB8AC3E}">
        <p14:creationId xmlns:p14="http://schemas.microsoft.com/office/powerpoint/2010/main" val="1751157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F61F5C-FA91-4BB3-93D3-7638FC431786}" type="datetimeFigureOut">
              <a:rPr lang="en-US" smtClean="0"/>
              <a:t>17-Oct-20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17ED6-D9F0-4C8D-98EC-895B074CF80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990045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F61F5C-FA91-4BB3-93D3-7638FC431786}" type="datetimeFigureOut">
              <a:rPr lang="en-US" smtClean="0"/>
              <a:t>17-Oct-20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17ED6-D9F0-4C8D-98EC-895B074CF801}" type="slidenum">
              <a:rPr lang="en-US" smtClean="0"/>
              <a:t>‹#›</a:t>
            </a:fld>
            <a:endParaRPr lang="en-US"/>
          </a:p>
        </p:txBody>
      </p:sp>
    </p:spTree>
    <p:extLst>
      <p:ext uri="{BB962C8B-B14F-4D97-AF65-F5344CB8AC3E}">
        <p14:creationId xmlns:p14="http://schemas.microsoft.com/office/powerpoint/2010/main" val="3961849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1F61F5C-FA91-4BB3-93D3-7638FC431786}" type="datetimeFigureOut">
              <a:rPr lang="en-US" smtClean="0"/>
              <a:t>17-Oct-20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17ED6-D9F0-4C8D-98EC-895B074CF801}" type="slidenum">
              <a:rPr lang="en-US" smtClean="0"/>
              <a:t>‹#›</a:t>
            </a:fld>
            <a:endParaRPr lang="en-US"/>
          </a:p>
        </p:txBody>
      </p:sp>
    </p:spTree>
    <p:extLst>
      <p:ext uri="{BB962C8B-B14F-4D97-AF65-F5344CB8AC3E}">
        <p14:creationId xmlns:p14="http://schemas.microsoft.com/office/powerpoint/2010/main" val="6415021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1F61F5C-FA91-4BB3-93D3-7638FC431786}" type="datetimeFigureOut">
              <a:rPr lang="en-US" smtClean="0"/>
              <a:t>17-Oct-20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17ED6-D9F0-4C8D-98EC-895B074CF801}" type="slidenum">
              <a:rPr lang="en-US" smtClean="0"/>
              <a:t>‹#›</a:t>
            </a:fld>
            <a:endParaRPr lang="en-US"/>
          </a:p>
        </p:txBody>
      </p:sp>
    </p:spTree>
    <p:extLst>
      <p:ext uri="{BB962C8B-B14F-4D97-AF65-F5344CB8AC3E}">
        <p14:creationId xmlns:p14="http://schemas.microsoft.com/office/powerpoint/2010/main" val="422396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1F61F5C-FA91-4BB3-93D3-7638FC431786}" type="datetimeFigureOut">
              <a:rPr lang="en-US" smtClean="0"/>
              <a:t>17-Oct-20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17ED6-D9F0-4C8D-98EC-895B074CF801}" type="slidenum">
              <a:rPr lang="en-US" smtClean="0"/>
              <a:t>‹#›</a:t>
            </a:fld>
            <a:endParaRPr lang="en-US"/>
          </a:p>
        </p:txBody>
      </p:sp>
    </p:spTree>
    <p:extLst>
      <p:ext uri="{BB962C8B-B14F-4D97-AF65-F5344CB8AC3E}">
        <p14:creationId xmlns:p14="http://schemas.microsoft.com/office/powerpoint/2010/main" val="212812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F61F5C-FA91-4BB3-93D3-7638FC431786}" type="datetimeFigureOut">
              <a:rPr lang="en-US" smtClean="0"/>
              <a:t>17-Oct-20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17ED6-D9F0-4C8D-98EC-895B074CF801}" type="slidenum">
              <a:rPr lang="en-US" smtClean="0"/>
              <a:t>‹#›</a:t>
            </a:fld>
            <a:endParaRPr lang="en-US"/>
          </a:p>
        </p:txBody>
      </p:sp>
    </p:spTree>
    <p:extLst>
      <p:ext uri="{BB962C8B-B14F-4D97-AF65-F5344CB8AC3E}">
        <p14:creationId xmlns:p14="http://schemas.microsoft.com/office/powerpoint/2010/main" val="103138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1F61F5C-FA91-4BB3-93D3-7638FC431786}" type="datetimeFigureOut">
              <a:rPr lang="en-US" smtClean="0"/>
              <a:t>17-Oct-20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17ED6-D9F0-4C8D-98EC-895B074CF801}" type="slidenum">
              <a:rPr lang="en-US" smtClean="0"/>
              <a:t>‹#›</a:t>
            </a:fld>
            <a:endParaRPr lang="en-US"/>
          </a:p>
        </p:txBody>
      </p:sp>
    </p:spTree>
    <p:extLst>
      <p:ext uri="{BB962C8B-B14F-4D97-AF65-F5344CB8AC3E}">
        <p14:creationId xmlns:p14="http://schemas.microsoft.com/office/powerpoint/2010/main" val="2144078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1F61F5C-FA91-4BB3-93D3-7638FC431786}" type="datetimeFigureOut">
              <a:rPr lang="en-US" smtClean="0"/>
              <a:t>17-Oct-20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D17ED6-D9F0-4C8D-98EC-895B074CF801}" type="slidenum">
              <a:rPr lang="en-US" smtClean="0"/>
              <a:t>‹#›</a:t>
            </a:fld>
            <a:endParaRPr lang="en-US"/>
          </a:p>
        </p:txBody>
      </p:sp>
    </p:spTree>
    <p:extLst>
      <p:ext uri="{BB962C8B-B14F-4D97-AF65-F5344CB8AC3E}">
        <p14:creationId xmlns:p14="http://schemas.microsoft.com/office/powerpoint/2010/main" val="363205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1F61F5C-FA91-4BB3-93D3-7638FC431786}" type="datetimeFigureOut">
              <a:rPr lang="en-US" smtClean="0"/>
              <a:t>17-Oct-20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D17ED6-D9F0-4C8D-98EC-895B074CF801}" type="slidenum">
              <a:rPr lang="en-US" smtClean="0"/>
              <a:t>‹#›</a:t>
            </a:fld>
            <a:endParaRPr lang="en-US"/>
          </a:p>
        </p:txBody>
      </p:sp>
    </p:spTree>
    <p:extLst>
      <p:ext uri="{BB962C8B-B14F-4D97-AF65-F5344CB8AC3E}">
        <p14:creationId xmlns:p14="http://schemas.microsoft.com/office/powerpoint/2010/main" val="2255163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F61F5C-FA91-4BB3-93D3-7638FC431786}" type="datetimeFigureOut">
              <a:rPr lang="en-US" smtClean="0"/>
              <a:t>17-Oct-20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D17ED6-D9F0-4C8D-98EC-895B074CF801}" type="slidenum">
              <a:rPr lang="en-US" smtClean="0"/>
              <a:t>‹#›</a:t>
            </a:fld>
            <a:endParaRPr lang="en-US"/>
          </a:p>
        </p:txBody>
      </p:sp>
    </p:spTree>
    <p:extLst>
      <p:ext uri="{BB962C8B-B14F-4D97-AF65-F5344CB8AC3E}">
        <p14:creationId xmlns:p14="http://schemas.microsoft.com/office/powerpoint/2010/main" val="12759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F61F5C-FA91-4BB3-93D3-7638FC431786}" type="datetimeFigureOut">
              <a:rPr lang="en-US" smtClean="0"/>
              <a:t>17-Oct-20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17ED6-D9F0-4C8D-98EC-895B074CF801}" type="slidenum">
              <a:rPr lang="en-US" smtClean="0"/>
              <a:t>‹#›</a:t>
            </a:fld>
            <a:endParaRPr lang="en-US"/>
          </a:p>
        </p:txBody>
      </p:sp>
    </p:spTree>
    <p:extLst>
      <p:ext uri="{BB962C8B-B14F-4D97-AF65-F5344CB8AC3E}">
        <p14:creationId xmlns:p14="http://schemas.microsoft.com/office/powerpoint/2010/main" val="1614950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F61F5C-FA91-4BB3-93D3-7638FC431786}" type="datetimeFigureOut">
              <a:rPr lang="en-US" smtClean="0"/>
              <a:t>17-Oct-20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17ED6-D9F0-4C8D-98EC-895B074CF801}" type="slidenum">
              <a:rPr lang="en-US" smtClean="0"/>
              <a:t>‹#›</a:t>
            </a:fld>
            <a:endParaRPr lang="en-US"/>
          </a:p>
        </p:txBody>
      </p:sp>
    </p:spTree>
    <p:extLst>
      <p:ext uri="{BB962C8B-B14F-4D97-AF65-F5344CB8AC3E}">
        <p14:creationId xmlns:p14="http://schemas.microsoft.com/office/powerpoint/2010/main" val="1446878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1F61F5C-FA91-4BB3-93D3-7638FC431786}" type="datetimeFigureOut">
              <a:rPr lang="en-US" smtClean="0"/>
              <a:t>17-Oct-20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CD17ED6-D9F0-4C8D-98EC-895B074CF801}" type="slidenum">
              <a:rPr lang="en-US" smtClean="0"/>
              <a:t>‹#›</a:t>
            </a:fld>
            <a:endParaRPr lang="en-US"/>
          </a:p>
        </p:txBody>
      </p:sp>
    </p:spTree>
    <p:extLst>
      <p:ext uri="{BB962C8B-B14F-4D97-AF65-F5344CB8AC3E}">
        <p14:creationId xmlns:p14="http://schemas.microsoft.com/office/powerpoint/2010/main" val="6441954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www.youtube.com/" TargetMode="External"/><Relationship Id="rId7" Type="http://schemas.openxmlformats.org/officeDocument/2006/relationships/hyperlink" Target="https://github.com/" TargetMode="External"/><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6" Type="http://schemas.openxmlformats.org/officeDocument/2006/relationships/hyperlink" Target="https://app.diagrams.net/" TargetMode="External"/><Relationship Id="rId5" Type="http://schemas.openxmlformats.org/officeDocument/2006/relationships/hyperlink" Target="https://lucid.app/" TargetMode="External"/><Relationship Id="rId4" Type="http://schemas.openxmlformats.org/officeDocument/2006/relationships/hyperlink" Target="https://getbootstrap.com/"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480" y="4196308"/>
            <a:ext cx="8011848" cy="874466"/>
          </a:xfrm>
          <a:effectLst>
            <a:outerShdw blurRad="50800" dist="38100" dir="18900000" algn="bl" rotWithShape="0">
              <a:prstClr val="black">
                <a:alpha val="40000"/>
              </a:prstClr>
            </a:outerShdw>
          </a:effectLst>
        </p:spPr>
        <p:txBody>
          <a:bodyPr>
            <a:normAutofit/>
          </a:bodyPr>
          <a:lstStyle/>
          <a:p>
            <a:pPr algn="ctr"/>
            <a:r>
              <a:rPr lang="en-US" sz="2000" b="1" dirty="0" smtClean="0">
                <a:latin typeface="Algerian" panose="04020705040A02060702" pitchFamily="82" charset="0"/>
              </a:rPr>
              <a:t>An Online </a:t>
            </a:r>
            <a:r>
              <a:rPr lang="en-US" sz="2000" b="1" dirty="0">
                <a:latin typeface="Algerian" panose="04020705040A02060702" pitchFamily="82" charset="0"/>
              </a:rPr>
              <a:t>Food Order And </a:t>
            </a:r>
            <a:r>
              <a:rPr lang="en-US" sz="2000" b="1" dirty="0" smtClean="0">
                <a:latin typeface="Algerian" panose="04020705040A02060702" pitchFamily="82" charset="0"/>
              </a:rPr>
              <a:t>Management </a:t>
            </a:r>
            <a:r>
              <a:rPr lang="en-US" sz="2000" b="1" dirty="0">
                <a:latin typeface="Algerian" panose="04020705040A02060702" pitchFamily="82" charset="0"/>
              </a:rPr>
              <a:t>System</a:t>
            </a:r>
          </a:p>
        </p:txBody>
      </p:sp>
      <p:sp>
        <p:nvSpPr>
          <p:cNvPr id="4" name="Rectangle 3"/>
          <p:cNvSpPr/>
          <p:nvPr/>
        </p:nvSpPr>
        <p:spPr>
          <a:xfrm>
            <a:off x="2000815" y="1126318"/>
            <a:ext cx="5957180" cy="1754326"/>
          </a:xfrm>
          <a:prstGeom prst="rect">
            <a:avLst/>
          </a:prstGeom>
          <a:noFill/>
        </p:spPr>
        <p:txBody>
          <a:bodyPr wrap="square" lIns="91440" tIns="45720" rIns="91440" bIns="45720">
            <a:spAutoFit/>
          </a:bodyPr>
          <a:lstStyle/>
          <a:p>
            <a:pPr algn="ct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WELCOME</a:t>
            </a:r>
          </a:p>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3183" y="2879215"/>
            <a:ext cx="3172443" cy="1229629"/>
          </a:xfrm>
          <a:prstGeom prst="rect">
            <a:avLst/>
          </a:prstGeom>
        </p:spPr>
      </p:pic>
    </p:spTree>
    <p:extLst>
      <p:ext uri="{BB962C8B-B14F-4D97-AF65-F5344CB8AC3E}">
        <p14:creationId xmlns:p14="http://schemas.microsoft.com/office/powerpoint/2010/main" val="6734743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382033" y="6436299"/>
            <a:ext cx="3759912" cy="458804"/>
          </a:xfrm>
        </p:spPr>
        <p:txBody>
          <a:bodyPr>
            <a:normAutofit/>
          </a:bodyPr>
          <a:lstStyle/>
          <a:p>
            <a:pPr algn="ctr"/>
            <a:r>
              <a:rPr lang="en-US" sz="2400" dirty="0"/>
              <a:t>Activity Diagram</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12192000" cy="626190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4062" y="6261900"/>
            <a:ext cx="1537938" cy="596100"/>
          </a:xfrm>
          <a:prstGeom prst="rect">
            <a:avLst/>
          </a:prstGeom>
        </p:spPr>
      </p:pic>
    </p:spTree>
    <p:extLst>
      <p:ext uri="{BB962C8B-B14F-4D97-AF65-F5344CB8AC3E}">
        <p14:creationId xmlns:p14="http://schemas.microsoft.com/office/powerpoint/2010/main" val="38740656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259" y="0"/>
            <a:ext cx="8596668" cy="503976"/>
          </a:xfrm>
        </p:spPr>
        <p:txBody>
          <a:bodyPr>
            <a:normAutofit fontScale="90000"/>
          </a:bodyPr>
          <a:lstStyle/>
          <a:p>
            <a:pPr algn="ctr"/>
            <a:r>
              <a:rPr lang="en-US" sz="2800" dirty="0"/>
              <a:t>Logical DFD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5636" y="697118"/>
            <a:ext cx="8655113" cy="5344908"/>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2581" y="6138249"/>
            <a:ext cx="1537938" cy="596100"/>
          </a:xfrm>
          <a:prstGeom prst="rect">
            <a:avLst/>
          </a:prstGeom>
        </p:spPr>
      </p:pic>
    </p:spTree>
    <p:extLst>
      <p:ext uri="{BB962C8B-B14F-4D97-AF65-F5344CB8AC3E}">
        <p14:creationId xmlns:p14="http://schemas.microsoft.com/office/powerpoint/2010/main" val="7956188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0332" y="0"/>
            <a:ext cx="8596668" cy="664143"/>
          </a:xfrm>
        </p:spPr>
        <p:txBody>
          <a:bodyPr/>
          <a:lstStyle/>
          <a:p>
            <a:pPr algn="ctr"/>
            <a:r>
              <a:rPr lang="en-US" dirty="0"/>
              <a:t>Screenshots of some important features</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664144"/>
            <a:ext cx="12191999" cy="6193856"/>
          </a:xfrm>
        </p:spPr>
      </p:pic>
    </p:spTree>
    <p:extLst>
      <p:ext uri="{BB962C8B-B14F-4D97-AF65-F5344CB8AC3E}">
        <p14:creationId xmlns:p14="http://schemas.microsoft.com/office/powerpoint/2010/main" val="642751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0332" y="0"/>
            <a:ext cx="8596668" cy="664143"/>
          </a:xfrm>
        </p:spPr>
        <p:txBody>
          <a:bodyPr/>
          <a:lstStyle/>
          <a:p>
            <a:pPr algn="r"/>
            <a:r>
              <a:rPr lang="en-US" dirty="0"/>
              <a:t>Screenshots of some important features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664144"/>
            <a:ext cx="12192000" cy="6193856"/>
          </a:xfrm>
        </p:spPr>
      </p:pic>
    </p:spTree>
    <p:extLst>
      <p:ext uri="{BB962C8B-B14F-4D97-AF65-F5344CB8AC3E}">
        <p14:creationId xmlns:p14="http://schemas.microsoft.com/office/powerpoint/2010/main" val="11595026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0332" y="0"/>
            <a:ext cx="8596668" cy="664143"/>
          </a:xfrm>
        </p:spPr>
        <p:txBody>
          <a:bodyPr/>
          <a:lstStyle/>
          <a:p>
            <a:pPr algn="ctr"/>
            <a:r>
              <a:rPr lang="en-US" dirty="0"/>
              <a:t>Screenshots of some important features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664144"/>
            <a:ext cx="12191999" cy="5765532"/>
          </a:xfrm>
        </p:spPr>
      </p:pic>
      <p:sp>
        <p:nvSpPr>
          <p:cNvPr id="5" name="TextBox 4"/>
          <p:cNvSpPr txBox="1"/>
          <p:nvPr/>
        </p:nvSpPr>
        <p:spPr>
          <a:xfrm>
            <a:off x="3907857" y="6488668"/>
            <a:ext cx="3395481" cy="369332"/>
          </a:xfrm>
          <a:prstGeom prst="rect">
            <a:avLst/>
          </a:prstGeom>
          <a:noFill/>
        </p:spPr>
        <p:txBody>
          <a:bodyPr wrap="none" rtlCol="0">
            <a:spAutoFit/>
          </a:bodyPr>
          <a:lstStyle/>
          <a:p>
            <a:r>
              <a:rPr lang="en-US" dirty="0" smtClean="0">
                <a:solidFill>
                  <a:schemeClr val="accent2"/>
                </a:solidFill>
              </a:rPr>
              <a:t>Food Details without user login</a:t>
            </a:r>
            <a:endParaRPr lang="en-US" dirty="0">
              <a:solidFill>
                <a:schemeClr val="accent2"/>
              </a:solidFill>
            </a:endParaRPr>
          </a:p>
        </p:txBody>
      </p:sp>
    </p:spTree>
    <p:extLst>
      <p:ext uri="{BB962C8B-B14F-4D97-AF65-F5344CB8AC3E}">
        <p14:creationId xmlns:p14="http://schemas.microsoft.com/office/powerpoint/2010/main" val="41794383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0332" y="0"/>
            <a:ext cx="8596668" cy="664143"/>
          </a:xfrm>
        </p:spPr>
        <p:txBody>
          <a:bodyPr/>
          <a:lstStyle/>
          <a:p>
            <a:pPr algn="ctr"/>
            <a:r>
              <a:rPr lang="en-US" dirty="0"/>
              <a:t>Screenshots of some important features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64144"/>
            <a:ext cx="12192000" cy="5765532"/>
          </a:xfrm>
        </p:spPr>
      </p:pic>
      <p:sp>
        <p:nvSpPr>
          <p:cNvPr id="5" name="TextBox 4"/>
          <p:cNvSpPr txBox="1"/>
          <p:nvPr/>
        </p:nvSpPr>
        <p:spPr>
          <a:xfrm>
            <a:off x="3907857" y="6488668"/>
            <a:ext cx="2598788" cy="369332"/>
          </a:xfrm>
          <a:prstGeom prst="rect">
            <a:avLst/>
          </a:prstGeom>
          <a:noFill/>
        </p:spPr>
        <p:txBody>
          <a:bodyPr wrap="none" rtlCol="0">
            <a:spAutoFit/>
          </a:bodyPr>
          <a:lstStyle/>
          <a:p>
            <a:r>
              <a:rPr lang="en-US" dirty="0" smtClean="0">
                <a:solidFill>
                  <a:schemeClr val="accent2"/>
                </a:solidFill>
              </a:rPr>
              <a:t>Food Details user login</a:t>
            </a:r>
            <a:endParaRPr lang="en-US" dirty="0">
              <a:solidFill>
                <a:schemeClr val="accent2"/>
              </a:solidFill>
            </a:endParaRPr>
          </a:p>
        </p:txBody>
      </p:sp>
    </p:spTree>
    <p:extLst>
      <p:ext uri="{BB962C8B-B14F-4D97-AF65-F5344CB8AC3E}">
        <p14:creationId xmlns:p14="http://schemas.microsoft.com/office/powerpoint/2010/main" val="33096285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0332" y="0"/>
            <a:ext cx="8596668" cy="664143"/>
          </a:xfrm>
        </p:spPr>
        <p:txBody>
          <a:bodyPr/>
          <a:lstStyle/>
          <a:p>
            <a:pPr algn="ctr"/>
            <a:r>
              <a:rPr lang="en-US" dirty="0"/>
              <a:t>Screenshots of some important features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64143"/>
            <a:ext cx="12191999" cy="6193857"/>
          </a:xfrm>
        </p:spPr>
      </p:pic>
    </p:spTree>
    <p:extLst>
      <p:ext uri="{BB962C8B-B14F-4D97-AF65-F5344CB8AC3E}">
        <p14:creationId xmlns:p14="http://schemas.microsoft.com/office/powerpoint/2010/main" val="233627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0332" y="0"/>
            <a:ext cx="8596668" cy="664143"/>
          </a:xfrm>
        </p:spPr>
        <p:txBody>
          <a:bodyPr/>
          <a:lstStyle/>
          <a:p>
            <a:pPr algn="ctr"/>
            <a:r>
              <a:rPr lang="en-US" dirty="0"/>
              <a:t>Screenshots of some important features</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664144"/>
            <a:ext cx="12192000" cy="6193856"/>
          </a:xfrm>
        </p:spPr>
      </p:pic>
    </p:spTree>
    <p:extLst>
      <p:ext uri="{BB962C8B-B14F-4D97-AF65-F5344CB8AC3E}">
        <p14:creationId xmlns:p14="http://schemas.microsoft.com/office/powerpoint/2010/main" val="11432583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0332" y="0"/>
            <a:ext cx="8596668" cy="664143"/>
          </a:xfrm>
        </p:spPr>
        <p:txBody>
          <a:bodyPr/>
          <a:lstStyle/>
          <a:p>
            <a:pPr algn="ctr"/>
            <a:r>
              <a:rPr lang="en-US" dirty="0"/>
              <a:t>Screenshots of some important features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64144"/>
            <a:ext cx="12191999" cy="6193856"/>
          </a:xfrm>
        </p:spPr>
      </p:pic>
    </p:spTree>
    <p:extLst>
      <p:ext uri="{BB962C8B-B14F-4D97-AF65-F5344CB8AC3E}">
        <p14:creationId xmlns:p14="http://schemas.microsoft.com/office/powerpoint/2010/main" val="14281498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0332" y="0"/>
            <a:ext cx="8596668" cy="664143"/>
          </a:xfrm>
        </p:spPr>
        <p:txBody>
          <a:bodyPr/>
          <a:lstStyle/>
          <a:p>
            <a:pPr algn="ctr"/>
            <a:r>
              <a:rPr lang="en-US" dirty="0"/>
              <a:t>Screenshots of some important features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664143"/>
            <a:ext cx="12191999" cy="6193857"/>
          </a:xfrm>
        </p:spPr>
      </p:pic>
    </p:spTree>
    <p:extLst>
      <p:ext uri="{BB962C8B-B14F-4D97-AF65-F5344CB8AC3E}">
        <p14:creationId xmlns:p14="http://schemas.microsoft.com/office/powerpoint/2010/main" val="27996857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Developed By: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9574634"/>
              </p:ext>
            </p:extLst>
          </p:nvPr>
        </p:nvGraphicFramePr>
        <p:xfrm>
          <a:off x="677334" y="1414914"/>
          <a:ext cx="8081655" cy="45046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2581" y="6138249"/>
            <a:ext cx="1537938" cy="596100"/>
          </a:xfrm>
          <a:prstGeom prst="rect">
            <a:avLst/>
          </a:prstGeom>
        </p:spPr>
      </p:pic>
    </p:spTree>
    <p:extLst>
      <p:ext uri="{BB962C8B-B14F-4D97-AF65-F5344CB8AC3E}">
        <p14:creationId xmlns:p14="http://schemas.microsoft.com/office/powerpoint/2010/main" val="21390963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0332" y="0"/>
            <a:ext cx="10707446" cy="664143"/>
          </a:xfrm>
        </p:spPr>
        <p:txBody>
          <a:bodyPr>
            <a:normAutofit/>
          </a:bodyPr>
          <a:lstStyle/>
          <a:p>
            <a:pPr algn="ctr"/>
            <a:r>
              <a:rPr lang="en-US" dirty="0"/>
              <a:t>Screenshots of some important </a:t>
            </a:r>
            <a:r>
              <a:rPr lang="en-US" dirty="0" smtClean="0"/>
              <a:t>features(Admin)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64143"/>
            <a:ext cx="12191999" cy="6193857"/>
          </a:xfrm>
        </p:spPr>
      </p:pic>
    </p:spTree>
    <p:extLst>
      <p:ext uri="{BB962C8B-B14F-4D97-AF65-F5344CB8AC3E}">
        <p14:creationId xmlns:p14="http://schemas.microsoft.com/office/powerpoint/2010/main" val="12686341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0332" y="0"/>
            <a:ext cx="8596668" cy="664143"/>
          </a:xfrm>
        </p:spPr>
        <p:txBody>
          <a:bodyPr/>
          <a:lstStyle/>
          <a:p>
            <a:pPr algn="ctr"/>
            <a:r>
              <a:rPr lang="en-US" dirty="0"/>
              <a:t>Screenshots of some important features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64143"/>
            <a:ext cx="12192000" cy="6193857"/>
          </a:xfrm>
        </p:spPr>
      </p:pic>
    </p:spTree>
    <p:extLst>
      <p:ext uri="{BB962C8B-B14F-4D97-AF65-F5344CB8AC3E}">
        <p14:creationId xmlns:p14="http://schemas.microsoft.com/office/powerpoint/2010/main" val="1761351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0332" y="0"/>
            <a:ext cx="8596668" cy="664143"/>
          </a:xfrm>
        </p:spPr>
        <p:txBody>
          <a:bodyPr/>
          <a:lstStyle/>
          <a:p>
            <a:pPr algn="ctr"/>
            <a:r>
              <a:rPr lang="en-US" dirty="0"/>
              <a:t>Screenshots of some important features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664143"/>
            <a:ext cx="12192000" cy="6193857"/>
          </a:xfrm>
        </p:spPr>
      </p:pic>
    </p:spTree>
    <p:extLst>
      <p:ext uri="{BB962C8B-B14F-4D97-AF65-F5344CB8AC3E}">
        <p14:creationId xmlns:p14="http://schemas.microsoft.com/office/powerpoint/2010/main" val="8728683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Limitations and Future Works</a:t>
            </a:r>
          </a:p>
        </p:txBody>
      </p:sp>
      <p:sp>
        <p:nvSpPr>
          <p:cNvPr id="3" name="Content Placeholder 2"/>
          <p:cNvSpPr>
            <a:spLocks noGrp="1"/>
          </p:cNvSpPr>
          <p:nvPr>
            <p:ph idx="1"/>
          </p:nvPr>
        </p:nvSpPr>
        <p:spPr/>
        <p:txBody>
          <a:bodyPr/>
          <a:lstStyle/>
          <a:p>
            <a:pPr marL="0" indent="0">
              <a:buNone/>
            </a:pPr>
            <a:r>
              <a:rPr lang="en-US" dirty="0"/>
              <a:t>Though we have tried to make this project fully advance and complete</a:t>
            </a:r>
            <a:r>
              <a:rPr lang="en-GB" dirty="0"/>
              <a:t> but as a first web project and beginner level project it was very difficult.</a:t>
            </a:r>
            <a:r>
              <a:rPr lang="en-US" dirty="0"/>
              <a:t> Future works which are given below can make this web application more advance and efficient. Those works are:</a:t>
            </a:r>
          </a:p>
          <a:p>
            <a:pPr lvl="0"/>
            <a:r>
              <a:rPr lang="en-US" dirty="0"/>
              <a:t>Verifying user registration by email or phone number.</a:t>
            </a:r>
          </a:p>
          <a:p>
            <a:pPr lvl="0"/>
            <a:r>
              <a:rPr lang="en-US" dirty="0"/>
              <a:t>Forget password and remember me option. </a:t>
            </a:r>
          </a:p>
          <a:p>
            <a:pPr lvl="0"/>
            <a:r>
              <a:rPr lang="en-US" dirty="0"/>
              <a:t>Payment Refund option</a:t>
            </a:r>
            <a:r>
              <a:rPr lang="en-US" dirty="0" smtClean="0"/>
              <a:t>.</a:t>
            </a:r>
          </a:p>
          <a:p>
            <a:pPr lvl="0"/>
            <a:r>
              <a:rPr lang="en-US" dirty="0"/>
              <a:t>Notifying user with email or SMS.</a:t>
            </a:r>
          </a:p>
          <a:p>
            <a:r>
              <a:rPr lang="en-US" dirty="0"/>
              <a:t>Profile and Managing new order </a:t>
            </a:r>
            <a:r>
              <a:rPr lang="en-US" dirty="0" smtClean="0"/>
              <a:t>delivery facilities </a:t>
            </a:r>
            <a:r>
              <a:rPr lang="en-US" dirty="0"/>
              <a:t>for delivery boy.</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2581" y="6138249"/>
            <a:ext cx="1537938" cy="596100"/>
          </a:xfrm>
          <a:prstGeom prst="rect">
            <a:avLst/>
          </a:prstGeom>
        </p:spPr>
      </p:pic>
    </p:spTree>
    <p:extLst>
      <p:ext uri="{BB962C8B-B14F-4D97-AF65-F5344CB8AC3E}">
        <p14:creationId xmlns:p14="http://schemas.microsoft.com/office/powerpoint/2010/main" val="27631791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Conclusion</a:t>
            </a:r>
          </a:p>
        </p:txBody>
      </p:sp>
      <p:sp>
        <p:nvSpPr>
          <p:cNvPr id="3" name="Content Placeholder 2"/>
          <p:cNvSpPr>
            <a:spLocks noGrp="1"/>
          </p:cNvSpPr>
          <p:nvPr>
            <p:ph idx="1"/>
          </p:nvPr>
        </p:nvSpPr>
        <p:spPr/>
        <p:txBody>
          <a:bodyPr/>
          <a:lstStyle/>
          <a:p>
            <a:pPr algn="just"/>
            <a:r>
              <a:rPr lang="en-US" dirty="0"/>
              <a:t>In this project we have tried to develop a simple and effective  web application to order food online with payment with card and for managing food order, food menu, sales online</a:t>
            </a:r>
            <a:r>
              <a:rPr lang="en-US" dirty="0" smtClean="0"/>
              <a:t>. We hope our project will contribute in modernizing food </a:t>
            </a:r>
            <a:r>
              <a:rPr lang="en-US" dirty="0"/>
              <a:t>o</a:t>
            </a:r>
            <a:r>
              <a:rPr lang="en-US" dirty="0" smtClean="0"/>
              <a:t>rdering </a:t>
            </a:r>
            <a:r>
              <a:rPr lang="en-US" dirty="0" smtClean="0"/>
              <a:t>s</a:t>
            </a:r>
            <a:r>
              <a:rPr lang="en-US" dirty="0" smtClean="0"/>
              <a:t>ystem. </a:t>
            </a:r>
            <a:r>
              <a:rPr lang="en-GB" dirty="0"/>
              <a:t>While developing this web  application  we  have faced syntax error and connection error because of not witting syntax and database name properly. we have also faced difficulties in designing the frontend of this project because of little knowledge in Bootstrap. To overcome this problem we have took help from different online website. After implementing the future work properly this web application will be advanced, complete and perfect.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2581" y="6138249"/>
            <a:ext cx="1537938" cy="596100"/>
          </a:xfrm>
          <a:prstGeom prst="rect">
            <a:avLst/>
          </a:prstGeom>
        </p:spPr>
      </p:pic>
    </p:spTree>
    <p:extLst>
      <p:ext uri="{BB962C8B-B14F-4D97-AF65-F5344CB8AC3E}">
        <p14:creationId xmlns:p14="http://schemas.microsoft.com/office/powerpoint/2010/main" val="11334083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References</a:t>
            </a:r>
          </a:p>
        </p:txBody>
      </p:sp>
      <p:sp>
        <p:nvSpPr>
          <p:cNvPr id="3" name="Content Placeholder 2"/>
          <p:cNvSpPr>
            <a:spLocks noGrp="1"/>
          </p:cNvSpPr>
          <p:nvPr>
            <p:ph idx="1"/>
          </p:nvPr>
        </p:nvSpPr>
        <p:spPr/>
        <p:txBody>
          <a:bodyPr/>
          <a:lstStyle/>
          <a:p>
            <a:r>
              <a:rPr lang="en-US" u="sng" dirty="0">
                <a:hlinkClick r:id="rId2"/>
              </a:rPr>
              <a:t>www.google.com</a:t>
            </a:r>
            <a:endParaRPr lang="en-US" dirty="0"/>
          </a:p>
          <a:p>
            <a:r>
              <a:rPr lang="en-US" u="sng" dirty="0" smtClean="0">
                <a:hlinkClick r:id="rId3"/>
              </a:rPr>
              <a:t>www.youtube.com</a:t>
            </a:r>
            <a:endParaRPr lang="en-US" dirty="0"/>
          </a:p>
          <a:p>
            <a:r>
              <a:rPr lang="en-US" dirty="0" smtClean="0"/>
              <a:t> </a:t>
            </a:r>
            <a:r>
              <a:rPr lang="en-US" u="sng" dirty="0">
                <a:hlinkClick r:id="rId4"/>
              </a:rPr>
              <a:t>https://getbootstrap.com</a:t>
            </a:r>
            <a:endParaRPr lang="en-US" dirty="0"/>
          </a:p>
          <a:p>
            <a:r>
              <a:rPr lang="en-US" dirty="0" smtClean="0"/>
              <a:t> </a:t>
            </a:r>
            <a:r>
              <a:rPr lang="en-US" u="sng" dirty="0">
                <a:hlinkClick r:id="rId5"/>
              </a:rPr>
              <a:t>https://lucid.app</a:t>
            </a:r>
            <a:endParaRPr lang="en-US" dirty="0"/>
          </a:p>
          <a:p>
            <a:r>
              <a:rPr lang="en-US" dirty="0" smtClean="0"/>
              <a:t> </a:t>
            </a:r>
            <a:r>
              <a:rPr lang="en-US" u="sng" dirty="0">
                <a:hlinkClick r:id="rId6"/>
              </a:rPr>
              <a:t>https://app.diagrams.net</a:t>
            </a:r>
            <a:endParaRPr lang="en-US" dirty="0"/>
          </a:p>
          <a:p>
            <a:r>
              <a:rPr lang="en-US" dirty="0" smtClean="0"/>
              <a:t> </a:t>
            </a:r>
            <a:r>
              <a:rPr lang="en-US" u="sng" dirty="0">
                <a:hlinkClick r:id="rId7"/>
              </a:rPr>
              <a:t>https://github.com</a:t>
            </a:r>
            <a:endParaRPr lang="en-US" dirty="0"/>
          </a:p>
          <a:p>
            <a:endParaRPr lang="en-US" dirty="0"/>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72581" y="6138249"/>
            <a:ext cx="1537938" cy="596100"/>
          </a:xfrm>
          <a:prstGeom prst="rect">
            <a:avLst/>
          </a:prstGeom>
        </p:spPr>
      </p:pic>
    </p:spTree>
    <p:extLst>
      <p:ext uri="{BB962C8B-B14F-4D97-AF65-F5344CB8AC3E}">
        <p14:creationId xmlns:p14="http://schemas.microsoft.com/office/powerpoint/2010/main" val="6296348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2581" y="6138249"/>
            <a:ext cx="1537938" cy="596100"/>
          </a:xfrm>
          <a:prstGeom prst="rect">
            <a:avLst/>
          </a:prstGeom>
        </p:spPr>
      </p:pic>
      <p:sp>
        <p:nvSpPr>
          <p:cNvPr id="5" name="Rectangle 4"/>
          <p:cNvSpPr/>
          <p:nvPr/>
        </p:nvSpPr>
        <p:spPr>
          <a:xfrm>
            <a:off x="2292799" y="1491916"/>
            <a:ext cx="4704768" cy="3046988"/>
          </a:xfrm>
          <a:prstGeom prst="rect">
            <a:avLst/>
          </a:prstGeom>
          <a:noFill/>
          <a:effectLst>
            <a:softEdge rad="76200"/>
          </a:effectLst>
        </p:spPr>
        <p:txBody>
          <a:bodyPr wrap="square" lIns="91440" tIns="45720" rIns="91440" bIns="45720">
            <a:spAutoFit/>
          </a:bodyPr>
          <a:lstStyle/>
          <a:p>
            <a:pPr algn="ctr"/>
            <a:r>
              <a:rPr lang="en-US" sz="9600" b="1" cap="none" spc="0" dirty="0" smtClean="0">
                <a:ln w="12700">
                  <a:solidFill>
                    <a:schemeClr val="accent1"/>
                  </a:solidFill>
                  <a:prstDash val="solid"/>
                </a:ln>
                <a:pattFill prst="lgConfetti">
                  <a:fgClr>
                    <a:schemeClr val="accent1"/>
                  </a:fgClr>
                  <a:bgClr>
                    <a:schemeClr val="accent1">
                      <a:lumMod val="20000"/>
                      <a:lumOff val="80000"/>
                    </a:schemeClr>
                  </a:bgClr>
                </a:pattFill>
                <a:effectLst>
                  <a:outerShdw dist="38100" dir="2640000" algn="bl" rotWithShape="0">
                    <a:schemeClr val="accent1"/>
                  </a:outerShdw>
                </a:effectLst>
              </a:rPr>
              <a:t>THANK YOU</a:t>
            </a:r>
            <a:endParaRPr lang="en-US" sz="9600" b="1" cap="none" spc="0" dirty="0">
              <a:ln w="12700">
                <a:solidFill>
                  <a:schemeClr val="accent1"/>
                </a:solidFill>
                <a:prstDash val="solid"/>
              </a:ln>
              <a:pattFill prst="lgConfetti">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8420318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Project Introduction</a:t>
            </a:r>
            <a:endParaRPr lang="en-US" dirty="0"/>
          </a:p>
        </p:txBody>
      </p:sp>
      <p:sp>
        <p:nvSpPr>
          <p:cNvPr id="3" name="Content Placeholder 2"/>
          <p:cNvSpPr>
            <a:spLocks noGrp="1"/>
          </p:cNvSpPr>
          <p:nvPr>
            <p:ph idx="1"/>
          </p:nvPr>
        </p:nvSpPr>
        <p:spPr/>
        <p:txBody>
          <a:bodyPr/>
          <a:lstStyle/>
          <a:p>
            <a:pPr algn="just"/>
            <a:r>
              <a:rPr lang="en-US" sz="2000" dirty="0" smtClean="0"/>
              <a:t>Our  </a:t>
            </a:r>
            <a:r>
              <a:rPr lang="en-US" sz="2000" dirty="0"/>
              <a:t>project is about an Online Food Order and Managing System. </a:t>
            </a:r>
            <a:r>
              <a:rPr lang="en-GB" sz="2000" dirty="0"/>
              <a:t>This web application gives facilities to the user or customer  to view food </a:t>
            </a:r>
            <a:r>
              <a:rPr lang="en-GB" sz="2000" dirty="0" smtClean="0"/>
              <a:t>menu</a:t>
            </a:r>
            <a:r>
              <a:rPr lang="en-GB" sz="2000" dirty="0" smtClean="0"/>
              <a:t>, </a:t>
            </a:r>
            <a:r>
              <a:rPr lang="en-GB" sz="2000" dirty="0" smtClean="0"/>
              <a:t>ordering </a:t>
            </a:r>
            <a:r>
              <a:rPr lang="en-GB" sz="2000" dirty="0" smtClean="0"/>
              <a:t>food </a:t>
            </a:r>
            <a:r>
              <a:rPr lang="en-GB" sz="2000" dirty="0" smtClean="0"/>
              <a:t>with </a:t>
            </a:r>
            <a:r>
              <a:rPr lang="en-GB" sz="2000" dirty="0"/>
              <a:t>online </a:t>
            </a:r>
            <a:r>
              <a:rPr lang="en-GB" sz="2000" dirty="0" smtClean="0"/>
              <a:t>payment and order tracking etc. </a:t>
            </a:r>
            <a:r>
              <a:rPr lang="en-GB" sz="2000" dirty="0"/>
              <a:t>It also gives </a:t>
            </a:r>
            <a:r>
              <a:rPr lang="en-GB" sz="2000" dirty="0" smtClean="0"/>
              <a:t>the facilities of managing </a:t>
            </a:r>
            <a:r>
              <a:rPr lang="en-GB" sz="2000" dirty="0"/>
              <a:t>food item, food order, sales and category </a:t>
            </a:r>
            <a:r>
              <a:rPr lang="en-GB" sz="2000" dirty="0" smtClean="0"/>
              <a:t>to an </a:t>
            </a:r>
            <a:r>
              <a:rPr lang="en-GB" sz="2000" dirty="0"/>
              <a:t>admin.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2581" y="6138249"/>
            <a:ext cx="1537938" cy="596100"/>
          </a:xfrm>
          <a:prstGeom prst="rect">
            <a:avLst/>
          </a:prstGeom>
        </p:spPr>
      </p:pic>
    </p:spTree>
    <p:extLst>
      <p:ext uri="{BB962C8B-B14F-4D97-AF65-F5344CB8AC3E}">
        <p14:creationId xmlns:p14="http://schemas.microsoft.com/office/powerpoint/2010/main" val="13430945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Motivation</a:t>
            </a:r>
          </a:p>
        </p:txBody>
      </p:sp>
      <p:sp>
        <p:nvSpPr>
          <p:cNvPr id="3" name="Content Placeholder 2"/>
          <p:cNvSpPr>
            <a:spLocks noGrp="1"/>
          </p:cNvSpPr>
          <p:nvPr>
            <p:ph idx="1"/>
          </p:nvPr>
        </p:nvSpPr>
        <p:spPr>
          <a:xfrm>
            <a:off x="677334" y="1592698"/>
            <a:ext cx="8596668" cy="3880773"/>
          </a:xfrm>
        </p:spPr>
        <p:txBody>
          <a:bodyPr>
            <a:normAutofit/>
          </a:bodyPr>
          <a:lstStyle/>
          <a:p>
            <a:pPr fontAlgn="base"/>
            <a:r>
              <a:rPr lang="en-US" dirty="0"/>
              <a:t>With the improvement of technology, online food ordering systems are becoming a popular topic. That's because they are serving the ever increasing demand for convince. The main purpose of an online ordering system is to provide customers for a way to place an </a:t>
            </a:r>
            <a:r>
              <a:rPr lang="en-US" dirty="0" smtClean="0"/>
              <a:t>order over </a:t>
            </a:r>
            <a:r>
              <a:rPr lang="en-US" dirty="0"/>
              <a:t>the </a:t>
            </a:r>
            <a:r>
              <a:rPr lang="en-US" dirty="0" smtClean="0"/>
              <a:t>internet. So it </a:t>
            </a:r>
            <a:r>
              <a:rPr lang="en-US" dirty="0"/>
              <a:t>benefits both the customer and the </a:t>
            </a:r>
            <a:r>
              <a:rPr lang="en-US" dirty="0" smtClean="0"/>
              <a:t>business. With </a:t>
            </a:r>
            <a:r>
              <a:rPr lang="en-US" dirty="0"/>
              <a:t>a website or mobile app, customers can easily browse all the dishes the restaurant has available, customize dishes to their requirements and place an order. It can also save their </a:t>
            </a:r>
            <a:r>
              <a:rPr lang="en-US" dirty="0" smtClean="0"/>
              <a:t>favorite </a:t>
            </a:r>
            <a:r>
              <a:rPr lang="en-US" dirty="0"/>
              <a:t>orders allowing them to easily re-order that in the </a:t>
            </a:r>
            <a:r>
              <a:rPr lang="en-US" dirty="0" smtClean="0"/>
              <a:t>future. From </a:t>
            </a:r>
            <a:r>
              <a:rPr lang="en-US" dirty="0"/>
              <a:t>the restaurants perspective, they no longer spend time taking the customers order, stop worrying about communication errors and streamline their order management workflow</a:t>
            </a:r>
            <a:r>
              <a:rPr lang="en-US" dirty="0" smtClean="0"/>
              <a:t>. It also save both time and money</a:t>
            </a:r>
            <a:r>
              <a:rPr lang="en-US" dirty="0" smtClean="0"/>
              <a:t>. That’s why we choose this project.</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2581" y="6138249"/>
            <a:ext cx="1537938" cy="596100"/>
          </a:xfrm>
          <a:prstGeom prst="rect">
            <a:avLst/>
          </a:prstGeom>
        </p:spPr>
      </p:pic>
    </p:spTree>
    <p:extLst>
      <p:ext uri="{BB962C8B-B14F-4D97-AF65-F5344CB8AC3E}">
        <p14:creationId xmlns:p14="http://schemas.microsoft.com/office/powerpoint/2010/main" val="5660382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Features</a:t>
            </a:r>
          </a:p>
        </p:txBody>
      </p:sp>
      <p:sp>
        <p:nvSpPr>
          <p:cNvPr id="3" name="Content Placeholder 2"/>
          <p:cNvSpPr>
            <a:spLocks noGrp="1"/>
          </p:cNvSpPr>
          <p:nvPr>
            <p:ph idx="1"/>
          </p:nvPr>
        </p:nvSpPr>
        <p:spPr>
          <a:xfrm>
            <a:off x="677334" y="1572114"/>
            <a:ext cx="8596668" cy="3880773"/>
          </a:xfrm>
        </p:spPr>
        <p:txBody>
          <a:bodyPr>
            <a:normAutofit/>
          </a:bodyPr>
          <a:lstStyle/>
          <a:p>
            <a:pPr lvl="0"/>
            <a:r>
              <a:rPr lang="en-GB" dirty="0"/>
              <a:t>Features for User.</a:t>
            </a:r>
            <a:endParaRPr lang="en-US" sz="1600" dirty="0"/>
          </a:p>
          <a:p>
            <a:pPr lvl="1"/>
            <a:r>
              <a:rPr lang="en-GB" dirty="0" smtClean="0"/>
              <a:t>Viewing </a:t>
            </a:r>
            <a:r>
              <a:rPr lang="en-GB" dirty="0"/>
              <a:t>food category-wise and order food.</a:t>
            </a:r>
            <a:endParaRPr lang="en-US" sz="1400" dirty="0"/>
          </a:p>
          <a:p>
            <a:pPr lvl="1"/>
            <a:r>
              <a:rPr lang="en-GB" dirty="0"/>
              <a:t>Payment with card or cash.</a:t>
            </a:r>
            <a:endParaRPr lang="en-US" sz="1400" dirty="0"/>
          </a:p>
          <a:p>
            <a:pPr lvl="1"/>
            <a:r>
              <a:rPr lang="en-GB" dirty="0"/>
              <a:t>Rating Food.</a:t>
            </a:r>
            <a:endParaRPr lang="en-US" sz="1400" dirty="0"/>
          </a:p>
          <a:p>
            <a:pPr lvl="1"/>
            <a:r>
              <a:rPr lang="en-GB" dirty="0"/>
              <a:t>Tracking order etc.</a:t>
            </a:r>
            <a:endParaRPr lang="en-US" sz="1400" dirty="0"/>
          </a:p>
          <a:p>
            <a:pPr lvl="0"/>
            <a:r>
              <a:rPr lang="en-GB" dirty="0"/>
              <a:t>Features for Admin. </a:t>
            </a:r>
            <a:endParaRPr lang="en-US" sz="1600" dirty="0"/>
          </a:p>
          <a:p>
            <a:pPr lvl="1"/>
            <a:r>
              <a:rPr lang="en-GB" dirty="0"/>
              <a:t>Managing food order request by Confirming, Rejecting and Delivery.</a:t>
            </a:r>
            <a:endParaRPr lang="en-US" sz="1400" dirty="0"/>
          </a:p>
          <a:p>
            <a:pPr lvl="1"/>
            <a:r>
              <a:rPr lang="en-GB" dirty="0"/>
              <a:t>Add, Delete and Update  food and category.</a:t>
            </a:r>
            <a:endParaRPr lang="en-US" sz="1400" dirty="0"/>
          </a:p>
          <a:p>
            <a:pPr lvl="1"/>
            <a:r>
              <a:rPr lang="en-GB" dirty="0"/>
              <a:t>Adding  Sub-admin and delivery Boy.</a:t>
            </a:r>
            <a:endParaRPr lang="en-US" sz="1400" dirty="0"/>
          </a:p>
          <a:p>
            <a:pPr lvl="1"/>
            <a:r>
              <a:rPr lang="en-GB" dirty="0"/>
              <a:t>Managing Payment Status and User etc.</a:t>
            </a:r>
            <a:endParaRPr lang="en-US" sz="1400"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2581" y="6138249"/>
            <a:ext cx="1537938" cy="596100"/>
          </a:xfrm>
          <a:prstGeom prst="rect">
            <a:avLst/>
          </a:prstGeom>
        </p:spPr>
      </p:pic>
    </p:spTree>
    <p:extLst>
      <p:ext uri="{BB962C8B-B14F-4D97-AF65-F5344CB8AC3E}">
        <p14:creationId xmlns:p14="http://schemas.microsoft.com/office/powerpoint/2010/main" val="41289558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Technologies Used</a:t>
            </a:r>
          </a:p>
        </p:txBody>
      </p:sp>
      <p:sp>
        <p:nvSpPr>
          <p:cNvPr id="3" name="Content Placeholder 2"/>
          <p:cNvSpPr>
            <a:spLocks noGrp="1"/>
          </p:cNvSpPr>
          <p:nvPr>
            <p:ph idx="1"/>
          </p:nvPr>
        </p:nvSpPr>
        <p:spPr>
          <a:xfrm>
            <a:off x="677334" y="1572114"/>
            <a:ext cx="8596668" cy="3880773"/>
          </a:xfrm>
        </p:spPr>
        <p:txBody>
          <a:bodyPr>
            <a:normAutofit/>
          </a:bodyPr>
          <a:lstStyle/>
          <a:p>
            <a:r>
              <a:rPr lang="en-GB" dirty="0" smtClean="0"/>
              <a:t>html</a:t>
            </a:r>
            <a:r>
              <a:rPr lang="en-GB" dirty="0"/>
              <a:t>, CSS, java </a:t>
            </a:r>
            <a:r>
              <a:rPr lang="en-GB" dirty="0" smtClean="0"/>
              <a:t>script used </a:t>
            </a:r>
            <a:r>
              <a:rPr lang="en-GB" dirty="0"/>
              <a:t>for UI </a:t>
            </a:r>
            <a:r>
              <a:rPr lang="en-GB" dirty="0" smtClean="0"/>
              <a:t>design.</a:t>
            </a:r>
          </a:p>
          <a:p>
            <a:r>
              <a:rPr lang="en-GB" dirty="0" err="1" smtClean="0"/>
              <a:t>Mysql</a:t>
            </a:r>
            <a:r>
              <a:rPr lang="en-GB" dirty="0" smtClean="0"/>
              <a:t> used </a:t>
            </a:r>
            <a:r>
              <a:rPr lang="en-GB" dirty="0"/>
              <a:t>for </a:t>
            </a:r>
            <a:r>
              <a:rPr lang="en-GB" dirty="0" smtClean="0"/>
              <a:t>database.</a:t>
            </a:r>
          </a:p>
          <a:p>
            <a:r>
              <a:rPr lang="en-GB" dirty="0" smtClean="0"/>
              <a:t>PHP </a:t>
            </a:r>
            <a:r>
              <a:rPr lang="en-GB" dirty="0"/>
              <a:t>as server side scripting </a:t>
            </a:r>
            <a:r>
              <a:rPr lang="en-GB" dirty="0" smtClean="0"/>
              <a:t>language.</a:t>
            </a:r>
          </a:p>
          <a:p>
            <a:r>
              <a:rPr lang="en-GB" dirty="0" smtClean="0"/>
              <a:t>Framework </a:t>
            </a:r>
            <a:r>
              <a:rPr lang="en-GB" dirty="0"/>
              <a:t> </a:t>
            </a:r>
            <a:r>
              <a:rPr lang="en-GB" dirty="0" smtClean="0"/>
              <a:t>is </a:t>
            </a:r>
            <a:r>
              <a:rPr lang="en-GB" dirty="0"/>
              <a:t>designed by Bootstrap.</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2581" y="6138249"/>
            <a:ext cx="1537938" cy="596100"/>
          </a:xfrm>
          <a:prstGeom prst="rect">
            <a:avLst/>
          </a:prstGeom>
        </p:spPr>
      </p:pic>
    </p:spTree>
    <p:extLst>
      <p:ext uri="{BB962C8B-B14F-4D97-AF65-F5344CB8AC3E}">
        <p14:creationId xmlns:p14="http://schemas.microsoft.com/office/powerpoint/2010/main" val="2487000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Methodology</a:t>
            </a:r>
          </a:p>
        </p:txBody>
      </p:sp>
      <p:sp>
        <p:nvSpPr>
          <p:cNvPr id="3" name="Content Placeholder 2"/>
          <p:cNvSpPr>
            <a:spLocks noGrp="1"/>
          </p:cNvSpPr>
          <p:nvPr>
            <p:ph idx="1"/>
          </p:nvPr>
        </p:nvSpPr>
        <p:spPr>
          <a:xfrm>
            <a:off x="677334" y="1572114"/>
            <a:ext cx="8596668" cy="3880773"/>
          </a:xfrm>
        </p:spPr>
        <p:txBody>
          <a:bodyPr>
            <a:normAutofit/>
          </a:bodyPr>
          <a:lstStyle/>
          <a:p>
            <a:r>
              <a:rPr lang="en-US" dirty="0"/>
              <a:t>Process </a:t>
            </a:r>
            <a:r>
              <a:rPr lang="en-US" dirty="0" smtClean="0"/>
              <a:t>Model</a:t>
            </a:r>
          </a:p>
          <a:p>
            <a:pPr marL="0" indent="0">
              <a:buNone/>
            </a:pPr>
            <a:r>
              <a:rPr lang="en-US" dirty="0"/>
              <a:t>There are many process model in software development. Incremental Process Model is one of them.  We followed the Incremental Process Model as we knew and clearly understood major requirements of the food order system and our team were not very well skilled or trained. So, we broken down the system development into many mini development and highest priority requirement tackled first. Then marge the partial systems successively to produce the final total system.</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2581" y="6138249"/>
            <a:ext cx="1537938" cy="596100"/>
          </a:xfrm>
          <a:prstGeom prst="rect">
            <a:avLst/>
          </a:prstGeom>
        </p:spPr>
      </p:pic>
    </p:spTree>
    <p:extLst>
      <p:ext uri="{BB962C8B-B14F-4D97-AF65-F5344CB8AC3E}">
        <p14:creationId xmlns:p14="http://schemas.microsoft.com/office/powerpoint/2010/main" val="5869806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505" y="0"/>
            <a:ext cx="11877575" cy="6362299"/>
          </a:xfrm>
          <a:prstGeom prst="rect">
            <a:avLst/>
          </a:prstGeom>
        </p:spPr>
      </p:pic>
      <p:sp>
        <p:nvSpPr>
          <p:cNvPr id="3" name="TextBox 2"/>
          <p:cNvSpPr txBox="1"/>
          <p:nvPr/>
        </p:nvSpPr>
        <p:spPr>
          <a:xfrm>
            <a:off x="4360245" y="6362299"/>
            <a:ext cx="2656573" cy="369332"/>
          </a:xfrm>
          <a:prstGeom prst="rect">
            <a:avLst/>
          </a:prstGeom>
          <a:noFill/>
        </p:spPr>
        <p:txBody>
          <a:bodyPr wrap="square" rtlCol="0">
            <a:spAutoFit/>
          </a:bodyPr>
          <a:lstStyle/>
          <a:p>
            <a:pPr algn="ctr"/>
            <a:r>
              <a:rPr lang="en-US" dirty="0" smtClean="0">
                <a:ln w="0"/>
                <a:solidFill>
                  <a:schemeClr val="accent1"/>
                </a:solidFill>
                <a:effectLst>
                  <a:outerShdw blurRad="38100" dist="25400" dir="5400000" algn="ctr" rotWithShape="0">
                    <a:srgbClr val="6E747A">
                      <a:alpha val="43000"/>
                    </a:srgbClr>
                  </a:outerShdw>
                </a:effectLst>
              </a:rPr>
              <a:t>ER Diagram</a:t>
            </a:r>
            <a:endParaRPr lang="en-US" dirty="0">
              <a:ln w="0"/>
              <a:solidFill>
                <a:schemeClr val="accent1"/>
              </a:solidFill>
              <a:effectLst>
                <a:outerShdw blurRad="38100" dist="25400" dir="5400000" algn="ctr" rotWithShape="0">
                  <a:srgbClr val="6E747A">
                    <a:alpha val="43000"/>
                  </a:srgbClr>
                </a:outerShdw>
              </a:effectLs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2581" y="6138249"/>
            <a:ext cx="1537938" cy="596100"/>
          </a:xfrm>
          <a:prstGeom prst="rect">
            <a:avLst/>
          </a:prstGeom>
        </p:spPr>
      </p:pic>
    </p:spTree>
    <p:extLst>
      <p:ext uri="{BB962C8B-B14F-4D97-AF65-F5344CB8AC3E}">
        <p14:creationId xmlns:p14="http://schemas.microsoft.com/office/powerpoint/2010/main" val="40707100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965609" y="6436299"/>
            <a:ext cx="3604722" cy="401053"/>
          </a:xfrm>
        </p:spPr>
        <p:txBody>
          <a:bodyPr>
            <a:normAutofit/>
          </a:bodyPr>
          <a:lstStyle/>
          <a:p>
            <a:pPr algn="ctr"/>
            <a:r>
              <a:rPr lang="en-US" sz="2000" dirty="0"/>
              <a:t>Use Case Diagram</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26190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3902" y="6241252"/>
            <a:ext cx="1537938" cy="596100"/>
          </a:xfrm>
          <a:prstGeom prst="rect">
            <a:avLst/>
          </a:prstGeom>
        </p:spPr>
      </p:pic>
    </p:spTree>
    <p:extLst>
      <p:ext uri="{BB962C8B-B14F-4D97-AF65-F5344CB8AC3E}">
        <p14:creationId xmlns:p14="http://schemas.microsoft.com/office/powerpoint/2010/main" val="598338974"/>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386</TotalTime>
  <Words>714</Words>
  <Application>Microsoft Office PowerPoint</Application>
  <PresentationFormat>Widescreen</PresentationFormat>
  <Paragraphs>70</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Algerian</vt:lpstr>
      <vt:lpstr>Arial</vt:lpstr>
      <vt:lpstr>Trebuchet MS</vt:lpstr>
      <vt:lpstr>Wingdings 3</vt:lpstr>
      <vt:lpstr>Facet</vt:lpstr>
      <vt:lpstr>PowerPoint Presentation</vt:lpstr>
      <vt:lpstr>Developed By:</vt:lpstr>
      <vt:lpstr>Project Introduction</vt:lpstr>
      <vt:lpstr>Motivation</vt:lpstr>
      <vt:lpstr>Features</vt:lpstr>
      <vt:lpstr>Technologies Used</vt:lpstr>
      <vt:lpstr>Methodology</vt:lpstr>
      <vt:lpstr>PowerPoint Presentation</vt:lpstr>
      <vt:lpstr>Use Case Diagram</vt:lpstr>
      <vt:lpstr>Activity Diagram</vt:lpstr>
      <vt:lpstr>Logical DFD</vt:lpstr>
      <vt:lpstr>Screenshots of some important features</vt:lpstr>
      <vt:lpstr>Screenshots of some important features</vt:lpstr>
      <vt:lpstr>Screenshots of some important features</vt:lpstr>
      <vt:lpstr>Screenshots of some important features</vt:lpstr>
      <vt:lpstr>Screenshots of some important features</vt:lpstr>
      <vt:lpstr>Screenshots of some important features</vt:lpstr>
      <vt:lpstr>Screenshots of some important features</vt:lpstr>
      <vt:lpstr>Screenshots of some important features</vt:lpstr>
      <vt:lpstr>Screenshots of some important features(Admin)</vt:lpstr>
      <vt:lpstr>Screenshots of some important features</vt:lpstr>
      <vt:lpstr>Screenshots of some important features</vt:lpstr>
      <vt:lpstr>Limitations and Future Works</vt:lpstr>
      <vt:lpstr>Conclusion</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30</cp:revision>
  <dcterms:created xsi:type="dcterms:W3CDTF">2020-10-16T10:04:51Z</dcterms:created>
  <dcterms:modified xsi:type="dcterms:W3CDTF">2020-10-17T09:15:54Z</dcterms:modified>
</cp:coreProperties>
</file>